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0693400" cy="7556500"/>
  <p:notesSz cx="10693400" cy="7556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26" y="24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1612" cy="2833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05261" y="40767"/>
            <a:ext cx="1682877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505261" y="40767"/>
            <a:ext cx="1682877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505261" y="40767"/>
            <a:ext cx="1682877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05261" y="40767"/>
            <a:ext cx="1682877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9423" y="6059593"/>
            <a:ext cx="3127819" cy="7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>
            <a:off x="7948760" y="2824839"/>
            <a:ext cx="2745105" cy="1007110"/>
          </a:xfrm>
          <a:custGeom>
            <a:avLst/>
            <a:gdLst/>
            <a:ahLst/>
            <a:cxnLst/>
            <a:rect l="l" t="t" r="r" b="b"/>
            <a:pathLst>
              <a:path w="2745104" h="1007110" extrusionOk="0">
                <a:moveTo>
                  <a:pt x="2744639" y="1006961"/>
                </a:moveTo>
                <a:lnTo>
                  <a:pt x="0" y="1006961"/>
                </a:lnTo>
                <a:lnTo>
                  <a:pt x="0" y="0"/>
                </a:lnTo>
                <a:lnTo>
                  <a:pt x="2744639" y="0"/>
                </a:lnTo>
                <a:lnTo>
                  <a:pt x="2744639" y="1006961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8430630" y="2838873"/>
            <a:ext cx="2057538" cy="36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-US" sz="225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</a:t>
            </a:r>
            <a:r>
              <a:rPr lang="en-US" sz="225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sz="225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함일우</a:t>
            </a:r>
            <a:endParaRPr sz="225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8911" y="17822"/>
            <a:ext cx="10666730" cy="2165985"/>
          </a:xfrm>
          <a:custGeom>
            <a:avLst/>
            <a:gdLst/>
            <a:ahLst/>
            <a:cxnLst/>
            <a:rect l="l" t="t" r="r" b="b"/>
            <a:pathLst>
              <a:path w="10666730" h="2165985" extrusionOk="0">
                <a:moveTo>
                  <a:pt x="10666666" y="2165413"/>
                </a:moveTo>
                <a:lnTo>
                  <a:pt x="0" y="2165413"/>
                </a:lnTo>
                <a:lnTo>
                  <a:pt x="0" y="0"/>
                </a:lnTo>
                <a:lnTo>
                  <a:pt x="10666666" y="0"/>
                </a:lnTo>
                <a:lnTo>
                  <a:pt x="10666666" y="216541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4505261" y="40767"/>
            <a:ext cx="1904683" cy="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스토리보드</a:t>
            </a:r>
            <a:endParaRPr dirty="0"/>
          </a:p>
        </p:txBody>
      </p:sp>
      <p:sp>
        <p:nvSpPr>
          <p:cNvPr id="52" name="Google Shape;52;p8"/>
          <p:cNvSpPr txBox="1"/>
          <p:nvPr/>
        </p:nvSpPr>
        <p:spPr>
          <a:xfrm>
            <a:off x="3315620" y="1056639"/>
            <a:ext cx="4520788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더조은IT교육센터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홍대지점</a:t>
            </a:r>
            <a:endParaRPr sz="2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331324" y="0"/>
            <a:ext cx="10030752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336866" y="0"/>
            <a:ext cx="10019669" cy="75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사용자 지정</PresentationFormat>
  <Paragraphs>3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Malgun Gothic</vt:lpstr>
      <vt:lpstr>Arial</vt:lpstr>
      <vt:lpstr>Calibri</vt:lpstr>
      <vt:lpstr>Office Theme</vt:lpstr>
      <vt:lpstr>스토리보드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스토리보드</dc:title>
  <cp:lastModifiedBy>hiw15</cp:lastModifiedBy>
  <cp:revision>1</cp:revision>
  <dcterms:modified xsi:type="dcterms:W3CDTF">2021-10-04T16:17:12Z</dcterms:modified>
</cp:coreProperties>
</file>